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3D8"/>
    <a:srgbClr val="F9F4EB"/>
    <a:srgbClr val="A59C77"/>
    <a:srgbClr val="E4D5C2"/>
    <a:srgbClr val="A5C8D3"/>
    <a:srgbClr val="DAE3F3"/>
    <a:srgbClr val="FEFBEC"/>
    <a:srgbClr val="FEF5EC"/>
    <a:srgbClr val="A4AF7F"/>
    <a:srgbClr val="9AB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7" autoAdjust="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B5FCB-823A-468B-B871-D39FEE0FDF42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D1E64-3770-4FD2-A825-D03D37682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DFF171-E599-4A86-BD0D-72FFD32E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4BD6B0-9F26-4294-BF2A-8F7B0C4E9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5D8272-BF59-4B91-AA65-C7FFA91E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E1A0D8-9A82-4276-AFA5-73C4DF65B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CBED6D-E134-438A-B709-00C8D9FD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6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D8CE0-3205-4F39-9E5D-CA7B2FFE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8D6E72-8D1D-4CF0-B334-4C8537F8D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F19C8A-F427-447B-B523-535BE1AD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036154-08A7-419F-8DAE-7064DE5B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ECBFF-222C-471D-B7E8-CD99EDC29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5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3F1620-D175-42FA-8BE8-BC59810E5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CBDFA0-C6A3-48EA-8DF3-352B29667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24A39-006C-4DB6-A6D3-B90731DD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A943D2-39D8-47D7-8DC1-2972069E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B610D-380D-4E14-8608-7BEA30A7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73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0FA3B-5303-49B4-95AF-7EC02075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B094E-487E-4160-87BE-84F45434D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75BF52-7346-4D46-8D1C-49B39030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1E0808-B75E-4E38-BC02-0AA2D9BE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22A0C-50C7-45CF-870E-A4D1FE1E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8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D475F-286B-4DC2-AE24-0A025C2E3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2FA735-A5A1-46C1-8B9C-D20D480F5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8C3C8B-80AD-4195-8D98-CE42CB39E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5A3211-1D2C-4CFA-934A-F852CFA0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5D40F4-746D-4D91-81BA-0CC061FE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9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BD278-6E07-4805-81DE-97FFF176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5B098-9159-4340-8B1F-A6ACEDBEE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B44E4F-6D58-4DA7-AA00-41E492658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036962-3662-45F4-B721-E57314D8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B827E0-9ECC-468A-8915-346072C4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716AE5-E9DE-4A47-B121-BC8232813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64DCF-5A1E-43B0-A987-4FA2A41C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E6986F-CB22-4F43-8C6F-1611D6C83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A97EAB-BA6A-492A-BC2F-10FD8ED5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119AD7-D5F8-4967-AD2C-7F5EB8622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C1E06B-8861-4637-BF85-154A2B3C58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FA7EADF-515A-4BD0-BA90-EB457BA0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5704C9-416E-49B9-8F79-08459D5A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EBC759-D829-4FD8-B588-4388EEBD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43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6329D-E49D-46D7-8A65-EBC0F50F4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3D437C-11D7-43D3-AE12-03A8EF1D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28EAE2-9EED-4AC5-8E88-B999C451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F293FCB-CD03-4E21-B780-5A0028DF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9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DEA1CF-2423-458B-928D-45B47F107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687D9F-E222-40A9-8922-700F0259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D71B3A-B6E1-4332-B280-604404DF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9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7A4A4-7BE9-4B91-8668-4A7C8DAD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2B80AF-CB27-403C-AC0E-1EB48DFBC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C7B9517-FB68-4228-8BCD-D7A6E4F01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0682D4-BCD4-4056-93EE-2026B5CC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186258-5D24-4C30-9160-694B826E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54199D-705F-4963-8A79-B5F0D8C9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88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DAE8D-0871-4391-A570-70958179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9D6386-DF9F-4D56-ADC3-355BB159C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B30277-C781-4D75-9901-545733F00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857E7F-63F1-44E1-AF59-31604840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D71BA7-0717-4C4A-B971-7E32A709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37A29E-1486-47B6-9B33-185864346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6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FF9E4-210F-4C01-91D4-A637B3EE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81951B-365D-4471-93A5-45450EA5E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A3D36-02FB-4109-865A-4E7B2E02C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3887-02C9-4345-B4F4-09DACB3AB507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EC074C-6866-4FBC-BD43-938D3C470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C34AAC-DEF4-445B-9363-3564CCEC6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1738-0A6C-49D1-8166-B2369CACF0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5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F3BAE-F657-4F65-8E4A-002F6C61E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2981"/>
            <a:ext cx="9144000" cy="1655763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236291-8F8F-4A59-8464-E4E4CCB51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8307" y="3718997"/>
            <a:ext cx="5767386" cy="1784350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Выполнил ученик 7 класса,</a:t>
            </a:r>
          </a:p>
          <a:p>
            <a:pPr algn="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Фамилия Имя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3C7495-CE1E-445B-8B46-033657AF6BE5}"/>
              </a:ext>
            </a:extLst>
          </p:cNvPr>
          <p:cNvSpPr txBox="1"/>
          <p:nvPr/>
        </p:nvSpPr>
        <p:spPr>
          <a:xfrm>
            <a:off x="2013347" y="514290"/>
            <a:ext cx="8165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Общеобразовательная школа при Посольстве России в Гвинее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9A265-1DB7-4198-BD54-3D5162A20501}"/>
              </a:ext>
            </a:extLst>
          </p:cNvPr>
          <p:cNvSpPr txBox="1"/>
          <p:nvPr/>
        </p:nvSpPr>
        <p:spPr>
          <a:xfrm>
            <a:off x="5151833" y="5943600"/>
            <a:ext cx="2191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Конакри 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897FF9-2D43-4A8C-8FFB-76937E7A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04932"/>
            <a:ext cx="1471613" cy="129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1662640-BFF2-465F-9529-A8AEC93BE78F}"/>
              </a:ext>
            </a:extLst>
          </p:cNvPr>
          <p:cNvSpPr txBox="1">
            <a:spLocks/>
          </p:cNvSpPr>
          <p:nvPr/>
        </p:nvSpPr>
        <p:spPr>
          <a:xfrm>
            <a:off x="1494971" y="4160362"/>
            <a:ext cx="4601029" cy="1289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Фон и дизайн вы можете менять на свое усмотрение!</a:t>
            </a:r>
          </a:p>
          <a:p>
            <a:r>
              <a:rPr lang="ru-RU" sz="2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Эту рамочку потом удалить</a:t>
            </a:r>
          </a:p>
        </p:txBody>
      </p:sp>
    </p:spTree>
    <p:extLst>
      <p:ext uri="{BB962C8B-B14F-4D97-AF65-F5344CB8AC3E}">
        <p14:creationId xmlns:p14="http://schemas.microsoft.com/office/powerpoint/2010/main" val="83300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495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Кто автор балета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В каком году балет был написан? В каком году и где его впервые показали? 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(Если найдете информацию о театре, где был впервые показан балет, то прикрепите 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на слайд фотографию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иллюстрацию театра)</a:t>
            </a: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Какое произведение легло в основу либретто? Кто его автор?</a:t>
            </a:r>
          </a:p>
        </p:txBody>
      </p:sp>
    </p:spTree>
    <p:extLst>
      <p:ext uri="{BB962C8B-B14F-4D97-AF65-F5344CB8AC3E}">
        <p14:creationId xmlns:p14="http://schemas.microsoft.com/office/powerpoint/2010/main" val="197632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983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Название танца (номера)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На этом слайде выпишите какой танец или танцы стали наиболее известными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узнаваемыми? Напишите в заголовке слайда его название. Прикрепите на страницу музыку.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Прикрепите фотографию с конкретного номера.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D554B-3FBA-42AD-A00D-3E6A59BBA104}"/>
              </a:ext>
            </a:extLst>
          </p:cNvPr>
          <p:cNvSpPr txBox="1"/>
          <p:nvPr/>
        </p:nvSpPr>
        <p:spPr>
          <a:xfrm>
            <a:off x="914952" y="4123422"/>
            <a:ext cx="103620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Таких слайдов может быть несколько! Например, в балете «Лебединое озеро» отдельного внимания заслуживают такие номера, как: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«Танец маленьких лебедей»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«Танец с кубками»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«Лебеди учат лебедят танцевать»</a:t>
            </a:r>
          </a:p>
        </p:txBody>
      </p:sp>
    </p:spTree>
    <p:extLst>
      <p:ext uri="{BB962C8B-B14F-4D97-AF65-F5344CB8AC3E}">
        <p14:creationId xmlns:p14="http://schemas.microsoft.com/office/powerpoint/2010/main" val="43417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4348136" y="581935"/>
            <a:ext cx="398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Интересные факты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AE9A40-70FA-4875-9F5C-DA60F73BD813}"/>
              </a:ext>
            </a:extLst>
          </p:cNvPr>
          <p:cNvSpPr txBox="1"/>
          <p:nvPr/>
        </p:nvSpPr>
        <p:spPr>
          <a:xfrm>
            <a:off x="914952" y="1924508"/>
            <a:ext cx="10362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На этом слайде раскройте интересные факты, которые вы нашли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о балете. Или, может быть, об авторе, о танцорах и прочее.</a:t>
            </a:r>
          </a:p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Добавьте фотографии, картинки</a:t>
            </a:r>
          </a:p>
        </p:txBody>
      </p:sp>
    </p:spTree>
    <p:extLst>
      <p:ext uri="{BB962C8B-B14F-4D97-AF65-F5344CB8AC3E}">
        <p14:creationId xmlns:p14="http://schemas.microsoft.com/office/powerpoint/2010/main" val="337253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EDDD9-A460-4D0F-80D5-D589C61C4157}"/>
              </a:ext>
            </a:extLst>
          </p:cNvPr>
          <p:cNvSpPr txBox="1"/>
          <p:nvPr/>
        </p:nvSpPr>
        <p:spPr>
          <a:xfrm>
            <a:off x="3714119" y="3136612"/>
            <a:ext cx="4763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Спасибо за внимание!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32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4813</TotalTime>
  <Words>195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Название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елочной игрушки из папье-маше в России</dc:title>
  <dc:creator>Admin</dc:creator>
  <cp:lastModifiedBy>Admin</cp:lastModifiedBy>
  <cp:revision>12</cp:revision>
  <dcterms:created xsi:type="dcterms:W3CDTF">2023-10-30T09:25:06Z</dcterms:created>
  <dcterms:modified xsi:type="dcterms:W3CDTF">2024-02-01T14:07:43Z</dcterms:modified>
</cp:coreProperties>
</file>